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14" d="100"/>
          <a:sy n="114" d="100"/>
        </p:scale>
        <p:origin x="194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C356829-CCCC-7EBD-5962-82FED76B02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5600" y="8534400"/>
            <a:ext cx="571429" cy="5333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0A64AE-11EA-63D9-57D6-B4490677C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5600" y="8534400"/>
            <a:ext cx="571429" cy="53333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4" name="Picture 3" descr="AMVEN logo featuring a stylized brain with a DNA helix and a yellow ribbon.&#10;&#10;AI-generated content may be incorrect.">
            <a:extLst>
              <a:ext uri="{FF2B5EF4-FFF2-40B4-BE49-F238E27FC236}">
                <a16:creationId xmlns:a16="http://schemas.microsoft.com/office/drawing/2014/main" id="{ADC25C49-8B3F-0B28-0EA0-97EC914F77EB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9800" y="7772400"/>
            <a:ext cx="1269841" cy="116825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4" name="Picture 3" descr="AMVEN logo featuring a stylized brain with a DNA helix and a yellow ribbon.&#10;&#10;AI-generated content may be incorrect.">
            <a:extLst>
              <a:ext uri="{FF2B5EF4-FFF2-40B4-BE49-F238E27FC236}">
                <a16:creationId xmlns:a16="http://schemas.microsoft.com/office/drawing/2014/main" id="{08677061-78CF-41A7-B911-DB5BB88F19C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9800" y="7772400"/>
            <a:ext cx="1269841" cy="116825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4" name="Picture 3" descr="AMVEN logo featuring a stylized brain with a DNA helix and a yellow ribbon.&#10;&#10;AI-generated content may be incorrect.">
            <a:extLst>
              <a:ext uri="{FF2B5EF4-FFF2-40B4-BE49-F238E27FC236}">
                <a16:creationId xmlns:a16="http://schemas.microsoft.com/office/drawing/2014/main" id="{B8E167E4-1B7B-8917-A7E0-65A350946EF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9800" y="7772400"/>
            <a:ext cx="1269841" cy="116825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5" name="Picture 4" descr="AMVEN logo featuring a stylized brain with a DNA helix and a yellow ribbon.&#10;&#10;AI-generated content may be incorrect.">
            <a:extLst>
              <a:ext uri="{FF2B5EF4-FFF2-40B4-BE49-F238E27FC236}">
                <a16:creationId xmlns:a16="http://schemas.microsoft.com/office/drawing/2014/main" id="{A3770F14-8BDD-9C17-AC65-9E1B518E5AB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9800" y="7772400"/>
            <a:ext cx="1269841" cy="116825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Picture 2" descr="AMVEN logo featuring a stylized brain with a DNA helix and a yellow ribbon.&#10;&#10;AI-generated content may be incorrect.">
            <a:extLst>
              <a:ext uri="{FF2B5EF4-FFF2-40B4-BE49-F238E27FC236}">
                <a16:creationId xmlns:a16="http://schemas.microsoft.com/office/drawing/2014/main" id="{7BC481D1-8E07-A88A-819A-33ABE1FD515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9800" y="7772400"/>
            <a:ext cx="1269841" cy="116825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Picture 2" descr="AMVEN logo featuring a stylized brain with a DNA helix and a yellow ribbon.&#10;&#10;AI-generated content may be incorrect.">
            <a:extLst>
              <a:ext uri="{FF2B5EF4-FFF2-40B4-BE49-F238E27FC236}">
                <a16:creationId xmlns:a16="http://schemas.microsoft.com/office/drawing/2014/main" id="{7F61098A-4210-BF7C-8003-4666657783D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9800" y="7772400"/>
            <a:ext cx="1269841" cy="116825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Picture 2" descr="AMVEN logo featuring a stylized brain with a DNA helix and a yellow ribbon.&#10;&#10;AI-generated content may be incorrect.">
            <a:extLst>
              <a:ext uri="{FF2B5EF4-FFF2-40B4-BE49-F238E27FC236}">
                <a16:creationId xmlns:a16="http://schemas.microsoft.com/office/drawing/2014/main" id="{4CE58F0C-7EAD-D5E9-09EB-52701098AF6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9800" y="7772400"/>
            <a:ext cx="1269841" cy="116825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Picture 2" descr="AMVEN logo featuring a stylized brain with a DNA helix and a yellow ribbon.&#10;&#10;AI-generated content may be incorrect.">
            <a:extLst>
              <a:ext uri="{FF2B5EF4-FFF2-40B4-BE49-F238E27FC236}">
                <a16:creationId xmlns:a16="http://schemas.microsoft.com/office/drawing/2014/main" id="{D3526D62-85EE-B437-8999-BD84B1BE167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9800" y="7772400"/>
            <a:ext cx="1269841" cy="116825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Picture 2" descr="AMVEN logo featuring a stylized brain with a DNA helix and a yellow ribbon.&#10;&#10;AI-generated content may be incorrect.">
            <a:extLst>
              <a:ext uri="{FF2B5EF4-FFF2-40B4-BE49-F238E27FC236}">
                <a16:creationId xmlns:a16="http://schemas.microsoft.com/office/drawing/2014/main" id="{5D8B5C33-0BC9-3617-F251-7FF48D178BF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9800" y="7772400"/>
            <a:ext cx="1269841" cy="116825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Picture 2" descr="AMVEN logo featuring a stylized brain with a DNA helix and a yellow ribbon.&#10;&#10;AI-generated content may be incorrect.">
            <a:extLst>
              <a:ext uri="{FF2B5EF4-FFF2-40B4-BE49-F238E27FC236}">
                <a16:creationId xmlns:a16="http://schemas.microsoft.com/office/drawing/2014/main" id="{9E7C5E89-C342-FFA5-4CF2-3B9579B3C21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9800" y="7772400"/>
            <a:ext cx="1269841" cy="116825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Picture 2" descr="AMVEN logo featuring a stylized brain with a DNA helix and a yellow ribbon.&#10;&#10;AI-generated content may be incorrect.">
            <a:extLst>
              <a:ext uri="{FF2B5EF4-FFF2-40B4-BE49-F238E27FC236}">
                <a16:creationId xmlns:a16="http://schemas.microsoft.com/office/drawing/2014/main" id="{5AC78B48-9331-665C-5807-60D790A6563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9800" y="7772400"/>
            <a:ext cx="1269841" cy="116825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Andy McGurk</cp:lastModifiedBy>
  <cp:revision>2</cp:revision>
  <dcterms:created xsi:type="dcterms:W3CDTF">2006-08-16T00:00:00Z</dcterms:created>
  <dcterms:modified xsi:type="dcterms:W3CDTF">2026-04-11T18:48:59Z</dcterms:modified>
</cp:coreProperties>
</file>